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BD025-B1BD-40F9-9796-386C8C79B3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D87E4-1D2B-40D9-A2C8-8E0305A91A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feature page. Similar to the organism page, the right sidebar of the feature page provides a list of available data for a genomic sequence. Here the genomic sequence for an mRNA feature is shown. This is viewable by clicking the ‘mRNA Colored Sequence’ link. Visitors can also view synonyms, properties, alignments and external references for the feature. Library information will be viewable if the feature is derived from a library. Analyses results are also available on this page. In this example, BLAST homology results against the ExPASy Swiss-Prot database, InterProScan and KEGG/KASS results are available for viewing. Site administrators may customize which links are shown and can change the wording on many of the data views to better fit their community by editing the Tripal template files. Here the default look-and-feel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DD02D-DBEE-4066-BD8A-8A5D4542F6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feature page. Similar to the organism page, the right sidebar of the feature page provides a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40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feature page. Similar to the organism page, the right sidebar of the feature page provides a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2024-05-02T18:50:49Z</dcterms:modified>
</cp:coreProperties>
</file>