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93C6F-9825-4CDA-981E-BC2306E7E7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79452-A7DC-4ACD-8631-3FF21215F7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Methods of event evaluation. The three events have been extracted from the sentence “Tat increased the expression of NF kappa B”. In approximate evaluation, both events 1 and 2 would be counted as true positives, whereas only Event 1 would be considered a true positive in stringent event evaluation, as ‘Tat positive regulation (increased)’ is missing. Event 3 would be a false positive in both categories of evaluation, whereby ‘increased’ does not signify negative regulation.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A7FAE-7CC3-4C2B-B292-6E3E6687A0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Methods of event evaluation. The three events have been extracted from the sentence “Tat increased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05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Methods of event evaluation. The three events have been extracted from the sentence “Tat increased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2024-05-19T20:47:59Z</dcterms:modified>
</cp:coreProperties>
</file>