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3B00C7-6AB1-4CB2-83F6-AB085DFC9F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0A35E9-D5C3-4F3C-BCDA-E529E5581F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Interaction network showing MIR582 regulation in the A549 NSCLC cell line. (B) Interaction network showing MIR582 regulation in the H1975 NSCLC cell 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D1F0A6-BD9D-4D89-A755-1583BEA51C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(A) Interaction network showing MIR582 regulation in the A549 NSCLC cell line. (B) Interaction network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8815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(A) Interaction network showing MIR582 regulation in the A549 NSCLC cell line. (B) Interaction network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2024-05-04T15:48:49Z</dcterms:modified>
</cp:coreProperties>
</file>