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5BA49F-A94D-47B2-97C9-957CDB6A1A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CB0F52-51CB-4DAA-A084-02D5C581BC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TEx-MST gene information webpage for tachykinin receptor 2 (TACR2) protein-coding gene. Basic gene and transcript information of the protein-coding gene are provided. The main transcript expression data table is displayed to provide the GTEx and GENCODE information. The top-ranked protein-coding transcript is marked by a red circle and the MANE select transcript is marked by a star symbol. The important expression graph is provided for Rank 1 to Rank 10 transcripts at the bottom chart of the webpage. (A) GTEx V9 (long-read) expression information is displayed; (B) GTEx V8 (short-read) expression information is displayed. Please note that there are more tissue types in the V8 dataset. The TACR2 gene is mostly expressed in the digestive system.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58DA42-A7B2-4C89-9BA0-EF1F380D4A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Illustration of TEx-MST gene information webpage for tachykinin receptor 2 (TACR2) protein-coding gene. Basic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14700" y="1371600"/>
            <a:ext cx="250359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Illustration of TEx-MST gene information webpage for tachykinin receptor 2 (TACR2) protein-coding gene. Basic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2024-05-19T18:51:47Z</dcterms:modified>
</cp:coreProperties>
</file>