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66BC4-F43E-48D6-9345-759C9E40D8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AE106B-0E1F-4D5A-97C7-17FD94FE71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Human metabolic map with metabolites coloured on the basis of a metabolomics data file; mapping of colour values to metabolomics measurements is shown on the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7548F-A94E-4AC7-91D0-1949C72A4D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Human metabolic map with metabolites coloured on the basis of a metabolomics data file; mapping of colour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Human metabolic map with metabolites coloured on the basis of a metabolomics data file; mapping of colour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2024-05-13T02:56:03Z</dcterms:modified>
</cp:coreProperties>
</file>