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28800-793D-460A-92FE-225D2F78F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6D36A-0E03-4B37-BE04-773F9EF347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sources of the ‘covid19census’ package. Top: repositories for U.S.-related county data. Bottom: sources for Italian data aggregated at the regional level. Note that COVID-19 U.S. and Italian metrics are retrieved dynamically from repositories that are updated daily.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2F64C-52F8-499D-9D3F-B39713AAB6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 sources of the ‘covid19census’ package. Top: repositories for U.S.-related county data. Bottom: sources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16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 sources of the ‘covid19census’ package. Top: repositories for U.S.-related county data. Bottom: sources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2024-05-19T16:03:55Z</dcterms:modified>
</cp:coreProperties>
</file>