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078721-E3DB-4044-8ACF-7766A40B9F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71732F-3155-4AD0-B478-EAA8107EE4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Case-individual type annotation on the Hypothes.is platform. (A) Patient identification information is indicated by patient ID, kindred (family) ID and case information. (B) Description of the cohort. (C) Previous genes that were tested. (D) Previously published. (E) The non-standardized version of the variant, known as the Legacy variant. (F) Problems encountered with the variant. (G) The CIViC name associated with the variant. (H) Tag for the CIViC name. (I) Tag for previous genes that were tested. (J) Tag for the reference sequence used by the authors. In this case, the Latif sequence was assumed. (K) Tag for the age of presentation of a specific phenotype. In this case, a pheochromocytoma presenting at age 16 was tagged.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6A5677-0AA3-4A72-85E8-8269DAEF42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baac109, </a:t>
            </a:r>
            <a:r>
              <a:rPr lang="en-US" altLang="en-US" sz="1000">
                <a:solidFill>
                  <a:srgbClr val="333333"/>
                </a:solidFill>
                <a:hlinkClick r:id="rId3"/>
              </a:rPr>
              <a:t>https://doi.org/10.1093/database/baac109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Case-individual type annotation on the Hypothes.is platform. (A) Patient identification information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7344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Case-individual type annotation on the Hypothes.is platform. (A) Patient identification information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2024-05-04T09:05:11Z</dcterms:modified>
</cp:coreProperties>
</file>