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F4DA50-19B3-4FFC-81C1-3175090CF8D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5AFDB2-B74D-41C9-9111-8D4A82BE85C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Exponential growth of miRNA publications obtained from Medline using keyword ‘miRNA’ OR ‘microRNA’.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5D9966-DDE2-4AE5-BED6-99535DEF61E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Exponential growth of miRNA publications obtained from Medline using keyword ‘miRNA’ OR ‘microRNA’.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9201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Exponential growth of miRNA publications obtained from Medline using keyword ‘miRNA’ OR ‘microRNA’.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2024-05-19T14:54:34Z</dcterms:modified>
</cp:coreProperties>
</file>