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19299B-6C50-4280-862A-ECBE20FBA72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24BBAC-B009-4972-ABFB-2609088D8AA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Gene ontology (GO) Enrichment of individual ASFV genes. This figure was created by WEGO (57).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982531-1862-4BD9-A677-6D390E71DD1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Gene ontology (GO) Enrichment of individual ASFV genes. This figure was created by WEGO (57).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65300" y="1371600"/>
            <a:ext cx="560445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Gene ontology (GO) Enrichment of individual ASFV genes. This figure was created by WEGO (57).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2024-05-19T15:47:11Z</dcterms:modified>
</cp:coreProperties>
</file>