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6E295D-9F3A-496D-80F3-6693AADFA4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6991FC-F8BB-41D0-921B-1F280E4445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Schematic illustration of pairing TF and genes by TFBSs. When the documented TFBS ‘MA0017’ is found in the promoter regions of ‘Gene2’ and ‘Gene 5’, TF NR2F1 is predicted to have a potential to regulate the two genes accordingly.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29A6D-ABD0-4FE0-85BB-FC9E0F4AA0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bav095, </a:t>
            </a:r>
            <a:r>
              <a:rPr lang="en-US" altLang="en-US" sz="1000">
                <a:solidFill>
                  <a:srgbClr val="333333"/>
                </a:solidFill>
                <a:hlinkClick r:id="rId3"/>
              </a:rPr>
              <a:t>https://doi.org/10.1093/database/bav095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Schematic illustration of pairing TF and genes by TFBSs. When the documented TFBS ‘MA0017’ is found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00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illustration of pairing TF and genes by TFBSs. When the documented TFBS ‘MA0017’ is found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2024-05-21T20:33:31Z</dcterms:modified>
</cp:coreProperties>
</file>