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2DD5C-3C74-4BA3-9181-E206D503A7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19008-B4B1-461F-8B97-5705B5BC27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sub-cellular localization and catalytic domain orientation of cytosolic and Golgi Arabidopsis UDP-xylose synthase enzyme isoforms.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B51F37-E9A2-4611-859F-2913DBEE31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sub-cellular localization and catalytic domain orientation of cytosolic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582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sub-cellular localization and catalytic domain orientation of cytosolic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2024-05-19T15:47:08Z</dcterms:modified>
</cp:coreProperties>
</file>