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9402C-C64F-40D2-A212-9841AA19A2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9AB0EC-7143-456D-99C8-45A2F5B201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Associations between a CPM and other entities.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BB1F52-110B-43E3-98C9-7723F7B1B8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Associations between a CPM and other entities.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25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Associations between a CPM and other entities.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2024-05-03T20:41:57Z</dcterms:modified>
</cp:coreProperties>
</file>