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7606B-90C0-42CB-97E2-E0E7CA91F3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095A6-5267-479B-9A2B-47B9FFADAB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Inter-curator agreement with respect to concepts in BP (A) and D (B) axes showing the proportion of common concepts found by both curators. The number indicated is the number of common concepts identified by both curators (0–4 for BP; 0–6 for 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FD7C45-D550-4B96-BF20-D2B6FBF6DD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Inter-curator agreement with respect to concepts in BP (A) and D (B) axes showing the proportion of common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14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Inter-curator agreement with respect to concepts in BP (A) and D (B) axes showing the proportion of common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2024-05-20T14:10:00Z</dcterms:modified>
</cp:coreProperties>
</file>