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E7D97-E15A-42ED-8840-55E4F6C7FD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79DF6-4053-4986-8E48-E4A91AD7C9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QSDB user interface on the start page, showing (A) navigation menu to switch between the main pages, (B) organism/signal search menu, (C) taxonomic hierarchy, (D) diagram previews and (E) footer with access to help page and further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0FEB5-566B-496B-B18F-122B7A7DD3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the QSDB user interface on the start page, showing (A) navigation menu to switch between the main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21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the QSDB user interface on the start page, showing (A) navigation menu to switch between the main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2024-05-03T14:48:36Z</dcterms:modified>
</cp:coreProperties>
</file>