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32DC0-BD8F-431D-9A42-CFD31640CE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718507-253E-485B-B11B-6F14060411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passages extracted from annotations in Figure 2. k-nearest (k = 0) sentences containing candidate evidence for the protein annotation are concatenated to create a ‘positive’ document. Similarly, sentences that do not contain evidence for the category are concatenated to create a ‘negative’ document (not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9B94F-77D6-4DC2-9304-0356048A5A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Positive passages extracted from annotations in Figure 2. k-nearest (k = 0) sentences containing candidate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085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Positive passages extracted from annotations in Figure 2. k-nearest (k = 0) sentences containing candidate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2024-05-19T17:55:41Z</dcterms:modified>
</cp:coreProperties>
</file>