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6C5294-E218-421E-9846-43DCC42A82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3FA469-FEFB-4E0E-B45A-CF0F3DB54B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a HIT presented to the workers and the available options.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DBB29B-0812-4A00-A5FB-A9BB45DE74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An example of a HIT presented to the workers and the available options.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132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An example of a HIT presented to the workers and the available options.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2024-05-19T14:16:19Z</dcterms:modified>
</cp:coreProperties>
</file>