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1D0F4-9856-46F9-BE90-94D8620477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07A58-8EB2-41D0-AEAE-6B529321A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principles around which the OBO Foundry was built.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FF7B1-1621-4094-8CAF-9FA954D5D7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 of the principles around which the OBO Foundry was built.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79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Illustration of the principles around which the OBO Foundry was built.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2024-05-15T13:45:48Z</dcterms:modified>
</cp:coreProperties>
</file>