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CBE0C-2180-4B32-B08A-2C8CA30E58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ED4A9-362D-402F-A364-8D862FD9D1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true positives, true negatives, false positives and false negatives with respect to existence of directed path between a root input and a key output in Reactome pathway diagrams RI = root input; KO = key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ED046-6903-4C79-AB3C-7FF6575F0B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Distribution of true positives, true negatives, false positives and false negatives with respect to existence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0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Distribution of true positives, true negatives, false positives and false negatives with respect to existence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2024-05-02T16:00:11Z</dcterms:modified>
</cp:coreProperties>
</file>