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FC40EA-5E17-4981-95B2-74567AA02E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FD20D5-BEF9-4DBC-9659-5EAA5FD337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Literature curation into proformae. Text files composed of various proformae are used to capture data from the literature. (A) The proformae are ordered such that each curation record has to start with a publication proforma, so all objects mentioned subsequently can be attributed to the relevant publication. Allele proformae are added underneath the parent gene proforma, so all allele information can be related back to the parent gene. (B) Proformae are split into four different types of fields. The fields start with an exclamation mark (for processing) and each field has a field code, e.g. GA1a is the allele symbol field (all fields in the allele proforma are coded GAx).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D231EC-C4EF-4CD9-A7BD-9471B265CE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bas039, </a:t>
            </a:r>
            <a:r>
              <a:rPr lang="en-US" altLang="en-US" sz="1000">
                <a:solidFill>
                  <a:srgbClr val="333333"/>
                </a:solidFill>
                <a:hlinkClick r:id="rId3"/>
              </a:rPr>
              <a:t>https://doi.org/10.1093/database/bas039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Literature curation into proformae. Text files composed of various proformae are used to capture data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3531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Literature curation into proformae. Text files composed of various proformae are used to capture data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2024-05-19T17:55:50Z</dcterms:modified>
</cp:coreProperties>
</file>