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E0D02-0A9C-4A6C-98EB-749BC4349F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44E27-674D-44AB-AFAA-568C00CCEB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Implementation of Long COVID Classification in preVIEW.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CC270-15BF-4000-AA5C-13DBEF40D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Implementation of Long COVID Classification in preVIEW.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94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Implementation of Long COVID Classification in preVIEW.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2024-05-18T22:04:51Z</dcterms:modified>
</cp:coreProperties>
</file>