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731A8-3A03-4E0B-9F1D-321375D440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AD7C8-540A-4B34-9B9C-537FF7E743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for `Systolic Blood Pressure’ shows sex pattern does not always hold true: the sex specific pattern for SHRSP is opposite of the common pattern as female SHRSP rates have higher blood pressure. On the other hand, SHR exhibits the common pattern.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B5A0D8-5260-4EB1-81DE-0E08701068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Summary for `Systolic Blood Pressure’ shows sex pattern does not always hold true: the sex specific pattern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361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Summary for `Systolic Blood Pressure’ shows sex pattern does not always hold true: the sex specific pattern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2024-05-13T09:29:18Z</dcterms:modified>
</cp:coreProperties>
</file>