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598573F-E5BA-41F4-BB8E-7503049D656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52A0DD-B287-427B-A799-1315F420544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Hierarchical organization of the data stored within the ReMeDy platform.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C80A0C7-2D34-4107-92D7-13C70E9804B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Hierarchical organization of the data stored within the ReMeDy platform.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8031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Hierarchical organization of the data stored within the ReMeDy platform.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2024-05-19T14:16:52Z</dcterms:modified>
</cp:coreProperties>
</file>