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49C37-733C-4EA5-B7BF-DD3C5EB49F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AA65C-1F21-406C-BB4F-8F2C1BEA6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disorder propensity of the CB regions. This is a pie chart for the mean disorder propensity of all CB regions with P &lt; 10−6, with any CB regions that correspond to globular or transmembrane domains removed. The mean disorder propensity is calculated as described in ‘Methods’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7CBE9-6747-4453-80F2-47957627A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Mean disorder propensity of the CB regions. This is a pie chart for the mean disorder propensity of all CB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5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Mean disorder propensity of the CB regions. This is a pie chart for the mean disorder propensity of all CB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2024-05-17T04:41:53Z</dcterms:modified>
</cp:coreProperties>
</file>