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296A12-3AF9-4B6B-B68F-E3EA7B7342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318A45-1021-4B41-84D1-78C37635D4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Main landing page of MENSAdb web server. Screenshot of the home page (A)—quickly query by evolutionary or physicochemical features. (B)—In the visualization tab, the results are shown in a graphical format. Users can easily change visual properties (opacity, size, jitter, gap and padding) by interacting with the lower panel. (C)—Statistics tab displays the data in a tabular format with associated metrics (Q1, Q2, Q3, Average-Avg. and Standard Deviation-Std.). Stats and raw data can be downloaded using the Export button in the top right corner, as a .csv file. (D)—In the left panel, users can filter graphic data by classification and residue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48D98B-C611-4A73-85B6-D91B522C55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Main landing page of MENSAdb web server. Screenshot of the home page (A)—quickly query by evolutionary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390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Main landing page of MENSAdb web server. Screenshot of the home page (A)—quickly query by evolutionary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2024-05-19T18:23:33Z</dcterms:modified>
</cp:coreProperties>
</file>