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154FA-5541-46F1-BBE3-CB6009DC64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8F0F3-6A03-4F03-BD7E-A39DBC72CF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89B71-D43A-4BB1-AFCD-8C11E9BEF8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2024-05-03T13:32:55Z</dcterms:modified>
</cp:coreProperties>
</file>