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9ADD9-5D81-44E0-8068-7EF0122CC2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359D1-2AF9-4941-BD3C-6059F446F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experimentally verified B cell and T cell epitope data in the hCoronavirusesDB.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8F331-A527-4DD4-8126-7EE20904C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an experimentally verified B cell and T cell epitope data in the hCoronavirusesDB.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4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 of an experimentally verified B cell and T cell epitope data in the hCoronavirusesDB.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2024-04-28T21:45:55Z</dcterms:modified>
</cp:coreProperties>
</file>