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53A10E-518B-4738-A2AF-00E35AAF3D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273E10-37F1-487D-9E4F-1E01CF4ED1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 for coefficient consolidation.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EC79B6-22EA-4136-856B-A245F8D0BD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Schema for coefficient consolidation.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134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Schema for coefficient consolidation.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2024-05-20T07:19:21Z</dcterms:modified>
</cp:coreProperties>
</file>