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7EE5D8-7E0D-4FA4-BC73-0895002553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60B778-D59D-42C6-AD07-0BCE00B5C9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Querying ChemBioPort. A simple menu (top) is used to produce a downloadable list of proteins (bottom) with annotations extracted from a heterogenous array of data sources. Hovering over ‘information’ icons [i] provides details on the data source and interpretation (top-right).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2C4E0E-BB8E-41F4-B117-AEB957565E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Querying ChemBioPort. A simple menu (top) is used to produce a downloadable list of proteins (bottom)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915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Querying ChemBioPort. A simple menu (top) is used to produce a downloadable list of proteins (bottom)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2024-05-18T13:12:08Z</dcterms:modified>
</cp:coreProperties>
</file>