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61426F-D386-4E73-B4F7-FD0B8B5073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5479A8-9B6E-4DF0-9890-E987D507D9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Annotation interface for the BioC-BioGRID corpus (5). Overlapping annotation types are shown in yellow in the interface. Here, gene names appear yellow because they are annotated as both ‘Gene’ and as part of a mention sentence.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2017. This work is written by US Government employees and is in the public domain in the US.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5787AB-52CD-4570-B0CE-22A17B88784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4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baw147,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Annotation interface for the BioC-BioGRID corpus (5). Overlapping annotation types are shown in yellow in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3893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Annotation interface for the BioC-BioGRID corpus (5). Overlapping annotation types are shown in yellow in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2024-05-16T17:55:55Z</dcterms:modified>
</cp:coreProperties>
</file>