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B7E820-FD7A-4A41-9975-2D4D0E17A9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52E642-D738-423E-8C61-82502ED9BD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MACADAM database schema. Yellow arrows indicate the entry points of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C545EF-2590-447C-8C50-84D77A62C0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MACADAM database schema. Yellow arrows indicate the entry points of the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420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MACADAM database schema. Yellow arrows indicate the entry points of the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2024-05-18T19:28:38Z</dcterms:modified>
</cp:coreProperties>
</file>