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7B441A-AD9E-42F6-84AB-6489890C271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3899E2-2840-4CBD-9FFF-B3FDAE8569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Example of random walks on a graph (A) and the transformation into node embeddings (B). In (A), three random walks with length two are sampled from node 1 to receive node sequences as a result. These node sequences represent the neighborhood of node 1. Then, we aim to find node embeddings such that nodes that co-occur often on random walks are embedded closer to each other (B). Note that the sequences generated from the random walks and the numbers for representing the final node embeddings are fictitious to make the embedding generation clearer.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68B9D4-F240-4A85-B329-42A8DB589C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baad045, </a:t>
            </a:r>
            <a:r>
              <a:rPr lang="en-US" altLang="en-US" sz="1000">
                <a:solidFill>
                  <a:srgbClr val="333333"/>
                </a:solidFill>
                <a:hlinkClick r:id="rId3"/>
              </a:rPr>
              <a:t>https://doi.org/10.1093/database/baad045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Example of random walks on a graph (A) and the transformation into node embeddings (B). In (A), three random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67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Example of random walks on a graph (A) and the transformation into node embeddings (B). In (A), three random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2024-05-20T08:30:45Z</dcterms:modified>
</cp:coreProperties>
</file>