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68C6A-58F5-4C8E-84C7-24F1AC9FB3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C5F7E-FDF2-4079-866B-7ACC865D2A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dataset recommendation system Researcher 1 (up) and Researcher 2 (down).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ED2CC-25C4-4785-8106-49AAF50254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Screenshots of dataset recommendation system Researcher 1 (up) and Researcher 2 (down).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48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Screenshots of dataset recommendation system Researcher 1 (up) and Researcher 2 (down).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2024-05-21T17:26:34Z</dcterms:modified>
</cp:coreProperties>
</file>