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5A48F-FFC2-4050-8E5B-67C89024A2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D3882-3A22-4C3B-BF92-371E0B0B9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FOBI architecture considering apple as an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971AE-D69F-4790-809F-13886C170D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FOBI architecture considering apple as an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2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FOBI architecture considering apple as an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2024-05-19T16:41:35Z</dcterms:modified>
</cp:coreProperties>
</file>