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0D73CE-4A9A-41F8-B6B2-A6550C0DBB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E615EA-21FF-4BEF-88FB-1167623629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Panel of selected structural and physicochemical properties of MPs and their interactions. (A)—residue distribution of the translocator membrane protein (PDBid: 4UC1) from Rhodobacter sphaeroides (61). Amino acids are coloured according to the protein region within which they are embedded: grey—non-surface residues; green—non-interfacial surface residues; blue—interfacial surface residues. (B)—residue composition of the database. The correction factor described in section “Data treatment” of Material and methods was not applied here. (C)—normalized evolutionary conservation scores. (D)—normalized B-factor scores. (E)—normalized relASA. (F)—normalized intermolecular contacts at 4 Å. (G)—normalized hydrophobic contacts.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8C2D2A-154F-4AAA-A5FF-8BDC001D2E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Panel of selected structural and physicochemical properties of MPs and their interactions. (A)—residue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868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Panel of selected structural and physicochemical properties of MPs and their interactions. (A)—residue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2024-05-19T20:47:47Z</dcterms:modified>
</cp:coreProperties>
</file>