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1E3F0D-6CAF-4086-83EC-FC6442957E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54AEC7-7B8A-4128-981B-86CC0CF56F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GH78 enzymes in mycoCLAP.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AFE1F-0F77-4301-9C6D-5438093AF0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GH78 enzymes in mycoCLAP.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746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GH78 enzymes in mycoCLAP.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2024-05-17T10:18:39Z</dcterms:modified>
</cp:coreProperties>
</file>