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6072C-5929-49F2-B06E-BD3DCB8036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F19FE-84F1-49D2-AF93-7544A16F2C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architecture of the Bookshelf system. Command line interface is represented by CLI.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2DADF-A8AD-4F12-9552-C44C8FE7DA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Output from a retrieval command ‘bookshelf.browse.py –s GLU’.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2DADF-A8AD-4F12-9552-C44C8FE7DAF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Summary page describing depositions per user. (B) The web-interface displaying a metadata query by protein 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2DADF-A8AD-4F12-9552-C44C8FE7DAF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output from the installation at Southampton.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2DADF-A8AD-4F12-9552-C44C8FE7DAF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architecture of the Bookshelf system. Command line interface is represented by CLI.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500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Output from a retrieval command ‘bookshelf.browse.py –s GLU’.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179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Summary page describing depositions per user. (B) The web-interface displaying a metadata query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48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output from the installation at Southampton.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069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Overall architecture of the Bookshelf system. Command line interface is represented by CLI.
</vt:lpstr>
      <vt:lpstr>Figure 2. Output from a retrieval command ‘bookshelf.browse.py –s GLU’.
</vt:lpstr>
      <vt:lpstr>Figure 3. (A) Summary page describing depositions per user. (B) The web-interface displaying a metadata query by ...</vt:lpstr>
      <vt:lpstr>Figure 4. Example output from the installation at Southampton.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2024-05-17T04:41:55Z</dcterms:modified>
</cp:coreProperties>
</file>