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90454E-4A27-44B9-ADAE-813950FC6C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92321-F902-4273-A629-E23954C2E0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architecture of the Bookshelf system. Command line interface is represented by CLI.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C9354-5367-44DC-BBBA-5BA259A56A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Output from a retrieval command ‘bookshelf.browse.py –s GLU’.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C9354-5367-44DC-BBBA-5BA259A56A1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Summary page describing depositions per user. (B) The web-interface displaying a metadata query by protein 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C9354-5367-44DC-BBBA-5BA259A56A1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output from the installation at Southampton.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C9354-5367-44DC-BBBA-5BA259A56A1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architecture of the Bookshelf system. Command line interface is represented by CLI.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500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Output from a retrieval command ‘bookshelf.browse.py –s GLU’.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179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Summary page describing depositions per user. (B) The web-interface displaying a metadata query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48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output from the installation at Southampton.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069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Overall architecture of the Bookshelf system. Command line interface is represented by CLI.
</vt:lpstr>
      <vt:lpstr>Figure 2. Output from a retrieval command ‘bookshelf.browse.py –s GLU’.
</vt:lpstr>
      <vt:lpstr>Figure 3. (A) Summary page describing depositions per user. (B) The web-interface displaying a metadata query by ...</vt:lpstr>
      <vt:lpstr>Figure 4. Example output from the installation at Southampton.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2024-07-27T02:31:41Z</dcterms:modified>
</cp:coreProperties>
</file>