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BB6DD5-E6C6-4051-8103-A9511FAC90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87D569-19FB-4EF0-9821-5B818AD6E0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Contents of ‘LeukmiR’. Total number of (A) ALL miRNAs and (B) target genes for both human and mouse in LeukmiR compared to MirCosm, miR2Disease, PhenomiR, HMDD v2.0 and miRCancer databases. (C) Total number of microRNA targets with respect to different pathways. (D) Percentage of the same available in different signaling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454C6F-BD2C-4EA7-8CD3-44BA9E4979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baz151, </a:t>
            </a:r>
            <a:r>
              <a:rPr lang="en-US" altLang="en-US" sz="1000">
                <a:solidFill>
                  <a:srgbClr val="333333"/>
                </a:solidFill>
                <a:hlinkClick r:id="rId3"/>
              </a:rPr>
              <a:t>https://doi.org/10.1093/database/baz151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Contents of ‘LeukmiR’. Total number of (A) ALL miRNAs and (B) target genes for both human and mouse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61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Contents of ‘LeukmiR’. Total number of (A) ALL miRNAs and (B) target genes for both human and mouse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2024-05-19T20:47:31Z</dcterms:modified>
</cp:coreProperties>
</file>