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376B9-AEE0-4530-A083-BBE6089929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947D1-D947-4FD0-A14C-BAC51A2B2F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classification scheme, combining clustering and meta-classification. The irrelevant training set is partitioned into K subsets via K-means clustering. Each of the K base-classifiers is trained using one of these K irrelevant subsets along with the relevant training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4B236-8EF8-4755-8242-C7887F0660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 Binning. To bin a set of terms, we first partition the continuous probability interval [0,1] into equal-spaced sub-intervals, each of width w. Two terms ${\mathrm{t}}_{\mathrm{p}}$ and ${\mathrm{t}}_{\mathrm{q}}$ are grouped into one bin if and only if the probability $Pr ({\mathrm{t}}_{\mathrm{p}}|{\mathrm{D}}_{r\mathrm{el}})$ falls into the same probability sub-interval as $P\mathrm{r}({t}_q|{D}_{r\mathrm{el}})$, and $P\mathrm{r}({t}_p|{D}_{i\mathrm{rrl}})$falls into the same probability sub-interval as $P\mathrm{r}({t}_q|{D}_{i\mathrm{rrl}})$.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4B236-8EF8-4755-8242-C7887F0660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our classification scheme under different feature selection settings using 5-fold cross validation denotes the biochemical/genomic named entity recognition step and BIN represents the feature binning step. A ‘+’ sign represents employing the respective selection step, while a ‘−’ denotes its exclusion. The range of the number of features selected for the base-classifiers learning across the cross-validation runs is shown in parentheses.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4B236-8EF8-4755-8242-C7887F0660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Our classification scheme, combining clustering and meta-classification. The irrelevant training set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86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Feature Binning. To bin a set of terms, we first partition the continuous probability interval [0,1]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7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Performance of our classification scheme under different feature selection settings using 5-fold cross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59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Our classification scheme, combining clustering and meta-classification. The irrelevant training set is ...</vt:lpstr>
      <vt:lpstr>Figure 2 Feature Binning. To bin a set of terms, we first partition the continuous probability interval [0,1] into ...</vt:lpstr>
      <vt:lpstr>Figure 3 Performance of our classification scheme under different feature selection settings using 5-fold cross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2024-05-19T04:15:40Z</dcterms:modified>
</cp:coreProperties>
</file>