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AA294B-12D2-4239-8662-D36E4D18BE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E5B176-6BE9-46FF-9E58-AC8E54A9C8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Analysis page. When adding results from an analysis, content managers may provide specific details about the analysis including the software used, the date the analysis was performed, parameters used and the data source used. This example shows information for a BLAST homology analysis, specifically the BLAST homology results shown in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45747F-C17C-48F9-961B-72690CCAFA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Analysis page. When adding results from an analysis, content managers may provide specific details about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887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Analysis page. When adding results from an analysis, content managers may provide specific details about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2024-05-02T19:49:41Z</dcterms:modified>
</cp:coreProperties>
</file>