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7748F-084F-4921-A4E8-0C7CA9BD29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027F9E-F21D-4D1A-852C-7193FD0319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case study of Smad protein MH1 superfamily. (a) The phylogenetic distribution of the SCOP-DA is represented, across different taxa in Cnidaria and Bilateria. As shown, the single-domain form and the combination with SMAD/FHA are prevalent in all orders while the other domain combinations occur only in certain taxa. (b) The phylogenetic representation of Pfam DA indicates that there is a correspondence between DA predictions by both methods in spite of using differently derived HMM libraries.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82DA3E-6C1A-46E4-9D2E-43B4B986D1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 case study of Smad protein MH1 superfamily. (a) The phylogenetic distribution of the SCOP-DA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2933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A case study of Smad protein MH1 superfamily. (a) The phylogenetic distribution of the SCOP-DA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2024-05-20T16:06:58Z</dcterms:modified>
</cp:coreProperties>
</file>