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3D2BA-66F4-4419-BD94-C3C0CAC71D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A4EAF-2030-4A72-ACD3-90DCDCDE99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10 semantic tags from the Hansard taxonomy that correspond to the highest number of unique tags from the FoodOn and SNOMED-CT ontologies.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56E13A-F747-4B1E-A44B-E0F3DAA556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Top 10 semantic tags from the Hansard taxonomy that correspond to the highest number of unique tags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97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Top 10 semantic tags from the Hansard taxonomy that correspond to the highest number of unique tags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2024-05-06T14:02:40Z</dcterms:modified>
</cp:coreProperties>
</file>