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1ACE6-9824-4007-AB3C-F0F7ADBBCE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82CBB-AA4E-42E7-A07B-0DDC883828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diet sources on MAP in four rat strains: BN, FHH, SHR and SS. Top: MAP was measured in rats on 0.4% salt-containing chows from Dyets or Teklad. Bottom: MAP was measured in rats on 4% salt-containing chows from Dyets or Teklad. Data for each strain were downloaded from PhenoMiner. The official nomenclature for the rat strains shown are BN/NHsdMcwi (BN), FHH/EurMcwi (FHH), SHR/NCrl (SHR) and SS/JrHsdMcwi (SS). Data tables underneath the charts show the mean values of each group. * P  &lt; 0.05 vs. same strain on Dyets chow.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D584E-D5D6-4274-A14C-7F49578EED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bau128,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 of diet sources on MAP in four rat strains: BN, FHH, SHR and SS. Top: MAP was measured in rats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596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Effect of diet sources on MAP in four rat strains: BN, FHH, SHR and SS. Top: MAP was measured in rats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2024-05-12T10:46:34Z</dcterms:modified>
</cp:coreProperties>
</file>