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5D97F6-51EB-4CEA-B7D6-64E1DBD26B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41760-54A8-4FA2-A430-8C0545F6BE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gradient-based saliency map implemented in the GeMI tool. The words referring to the prediction of the ‘Sex’ attribute for the GSM1348947, ‘ms’, ‘benign tissue’, ‘benign prostate’ and ‘ms 36c7’ are highlighted because they are used by the model to predict the necessary fields.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5BA69-3AAB-49E9-8D35-CE76DB6A90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gradient-based saliency map implemented in the GeMI tool. The words referring to the prediction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63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gradient-based saliency map implemented in the GeMI tool. The words referring to the prediction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2024-05-05T10:05:08Z</dcterms:modified>
</cp:coreProperties>
</file>