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00682-49F3-45B5-9A22-CBD049CDC7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19A21-EC9B-4C52-A46F-3BF436032A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Zipf plot of GPRO (A) and CEM (B) entities in the DrugProt Large Scale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3FDFC-E74E-4957-91F6-A157B13264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Zipf plot of GPRO (A) and CEM (B) entities in the DrugProt Large Scale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422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Zipf plot of GPRO (A) and CEM (B) entities in the DrugProt Large Scale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2024-05-19T02:44:04Z</dcterms:modified>
</cp:coreProperties>
</file>