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D2798-2485-47F5-984D-A4C96A0DCA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65F5E-97EE-45C8-8BE2-8A3132B8CA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PubTator format annotation (PMID: 354896).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United States.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31DD2-3A8D-4F97-916F-D8D9A70D2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PubTator format annotation (PMID: 354896).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93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PubTator format annotation (PMID: 354896).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2024-05-14T11:36:23Z</dcterms:modified>
</cp:coreProperties>
</file>