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F4904-47C2-4E28-B282-3D54BCF352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D3424-DF0A-4355-B2D0-9B262757C7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web server interface for the users to reuse the existing model or upload a previously trained model to make predictions.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0D1214-E5CB-409A-9951-EA2530FDC3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The web server interface for the users to reuse the existing model or upload a previously trained model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630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The web server interface for the users to reuse the existing model or upload a previously trained model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2024-05-19T14:16:39Z</dcterms:modified>
</cp:coreProperties>
</file>