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491C3-2914-4A34-BE1E-FBA6FF33A9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07AE89-1F9F-4518-BD46-792C3C9AD4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algorithm for filtering the longer terms with lower scores from the given list of an experimental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5EAC57-61E8-464F-BC4C-5F8A1E6347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algorithm for filtering the longer terms with lower scores from the given list of an experimental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152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algorithm for filtering the longer terms with lower scores from the given list of an experimental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2024-05-20T21:58:49Z</dcterms:modified>
</cp:coreProperties>
</file>