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EFAF7-3025-4C7D-8CC2-260C5ED5D7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5E515-F425-48F8-8787-5EE819200C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depicting distribution of SNPs in IGVC according to genomic location. More than 50% of the SNPs belong to intronic regions and 15% are in coding exons.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93FB0-4122-436F-BFB2-9CE7542816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Pie chart depicting distribution of SNPs in IGVC according to genomic location. More than 50% of the SNPs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Pie chart depicting distribution of SNPs in IGVC according to genomic location. More than 50% of the SNPs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2024-07-27T08:29:55Z</dcterms:modified>
</cp:coreProperties>
</file>