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DC2DE-6C03-4F08-8211-45FCAEA5CE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F735D-9BE7-4B69-8F0A-CC92C55EE4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Experts team in database management.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1AE38-AAC8-413F-AEBA-5F09A9A1C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Experts team in database management.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213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Experts team in database management.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2024-05-19T10:30:39Z</dcterms:modified>
</cp:coreProperties>
</file>