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A90E0-9063-4A2D-A194-E82E8F6EA7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93755-2ABE-4E8C-B4E1-BF2449D035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Basic Local Alignment Search Tool summary popup.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A1078-E2EB-4533-A248-D99F7BE9B8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Basic Local Alignment Search Tool summary popup.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1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Basic Local Alignment Search Tool summary popup.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2024-05-19T23:24:02Z</dcterms:modified>
</cp:coreProperties>
</file>